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6" r:id="rId3"/>
    <p:sldId id="260" r:id="rId4"/>
    <p:sldId id="257" r:id="rId5"/>
    <p:sldId id="259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9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7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0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1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8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8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0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5BDF-CB33-7C48-B0B0-4A13975B4EEB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C0C85-B357-E04D-AF0E-9FBF3A9A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114842" y="387685"/>
            <a:ext cx="3114842" cy="2125578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 smtClean="0"/>
              <a:t>Vision</a:t>
            </a:r>
          </a:p>
          <a:p>
            <a:pPr algn="ctr"/>
            <a:endParaRPr lang="en-US" dirty="0" smtClean="0"/>
          </a:p>
          <a:p>
            <a:pPr algn="ctr"/>
            <a:r>
              <a:rPr lang="en-US" sz="1200" dirty="0" smtClean="0"/>
              <a:t>For Technology-Supported 21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Century Learning </a:t>
            </a:r>
            <a:endParaRPr lang="en-US" sz="1200" dirty="0"/>
          </a:p>
        </p:txBody>
      </p:sp>
      <p:sp>
        <p:nvSpPr>
          <p:cNvPr id="3" name="Trapezoid 2"/>
          <p:cNvSpPr/>
          <p:nvPr/>
        </p:nvSpPr>
        <p:spPr>
          <a:xfrm>
            <a:off x="2339474" y="2874210"/>
            <a:ext cx="4625473" cy="1016001"/>
          </a:xfrm>
          <a:prstGeom prst="trapezoid">
            <a:avLst>
              <a:gd name="adj" fmla="val 64063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Goals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Student Learning, Teacher Use/Pedagogy, District Supports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1270000" y="4358106"/>
            <a:ext cx="6597315" cy="1630947"/>
          </a:xfrm>
          <a:prstGeom prst="trapezoid">
            <a:avLst>
              <a:gd name="adj" fmla="val 55568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Action Plans</a:t>
            </a:r>
          </a:p>
          <a:p>
            <a:pPr algn="ctr"/>
            <a:endParaRPr lang="en-US" dirty="0" smtClean="0"/>
          </a:p>
          <a:p>
            <a:pPr algn="ctr"/>
            <a:r>
              <a:rPr lang="en-US" sz="1200" dirty="0" smtClean="0"/>
              <a:t>1 Action Plan for Each Goal, Covering All 3 Years of the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3440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8431" y="2600450"/>
            <a:ext cx="2120199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91275" y="2600450"/>
            <a:ext cx="2335292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13180" y="2600450"/>
            <a:ext cx="2332816" cy="757875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13180" y="3584862"/>
            <a:ext cx="2332816" cy="66447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3021539" y="2837229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999634" y="3317360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73939" y="1904343"/>
            <a:ext cx="310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Evaluation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7326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 animBg="1"/>
      <p:bldP spid="18" grpId="0" animBg="1"/>
      <p:bldP spid="20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8431" y="1259710"/>
            <a:ext cx="2120199" cy="14440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8431" y="4054432"/>
            <a:ext cx="2120199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91275" y="4054432"/>
            <a:ext cx="2335292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13180" y="4054432"/>
            <a:ext cx="2332816" cy="757875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13180" y="5038844"/>
            <a:ext cx="2332816" cy="66447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3021539" y="4291211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999634" y="4771342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1620583" y="2972441"/>
            <a:ext cx="484632" cy="978408"/>
          </a:xfrm>
          <a:prstGeom prst="up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41974" y="604570"/>
            <a:ext cx="310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Plan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73939" y="3358325"/>
            <a:ext cx="310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Evaluation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3789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usdven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6600"/>
            <a:ext cx="9144000" cy="537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6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8431" y="1259710"/>
            <a:ext cx="2120199" cy="14440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0704" y="1259710"/>
            <a:ext cx="2335292" cy="14440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8431" y="4054432"/>
            <a:ext cx="2120199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91275" y="4054432"/>
            <a:ext cx="2335292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13180" y="4054432"/>
            <a:ext cx="2332816" cy="757875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13180" y="5038844"/>
            <a:ext cx="2332816" cy="66447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3021539" y="1771789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021539" y="4291211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999634" y="4771342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1620583" y="2972441"/>
            <a:ext cx="484632" cy="978408"/>
          </a:xfrm>
          <a:prstGeom prst="up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41974" y="604570"/>
            <a:ext cx="310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Plan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73939" y="3358325"/>
            <a:ext cx="310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Evaluation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6035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Students use technology in ways that support learning and the achievement of core curriculum objectives. </a:t>
            </a:r>
          </a:p>
          <a:p>
            <a:r>
              <a:rPr lang="en-US" sz="1600" dirty="0" smtClean="0"/>
              <a:t>Students </a:t>
            </a:r>
            <a:r>
              <a:rPr lang="en-US" sz="1600" dirty="0"/>
              <a:t>develop and demonstrate facility with a range of technologies, choosing appropriate tools to communicate, collaborate, analyze information, solve problems and create products to present their ideas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Technology </a:t>
            </a:r>
            <a:r>
              <a:rPr lang="en-US" sz="1600" dirty="0"/>
              <a:t>tools are used for research and provide students with opportunities to develop and apply critical thinking skills related to information, source, and perspective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/>
              <a:t> Classrooms are active, varied environments where students use technology to enhance authentic, relevant learning experiences tailored to individual learning styles and needs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/>
              <a:t>There is a clear set of expectations for student computer literacy that is articulated through a K-12 scope and sequence of technology skills.  </a:t>
            </a:r>
          </a:p>
          <a:p>
            <a:r>
              <a:rPr lang="en-US" sz="1600" dirty="0"/>
              <a:t>Student computer literacy is achieved through the integration of technology skills across the curriculum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/>
              <a:t>Teachers use technology as a productivity tool for their professional work, communicating regularly with students, staff, and parents/community members and accessing resources for professional development. </a:t>
            </a:r>
          </a:p>
          <a:p>
            <a:r>
              <a:rPr lang="en-US" sz="1600" dirty="0"/>
              <a:t>Teachers demonstrate facility with a wide range of technology tools, and can articulate the value that technology brings to their instruction and to the learning environment in the classroom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246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8431" y="1259710"/>
            <a:ext cx="2120199" cy="14440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0704" y="1259710"/>
            <a:ext cx="2335292" cy="14440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8431" y="4054432"/>
            <a:ext cx="2120199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91275" y="4054432"/>
            <a:ext cx="2335292" cy="164889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91275" y="1259711"/>
            <a:ext cx="2335292" cy="14440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 Plans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13180" y="4054432"/>
            <a:ext cx="2332816" cy="757875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13180" y="5038844"/>
            <a:ext cx="2332816" cy="66447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3021539" y="1771789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021539" y="4291211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999634" y="4771342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1620583" y="2972441"/>
            <a:ext cx="484632" cy="978408"/>
          </a:xfrm>
          <a:prstGeom prst="up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41974" y="604570"/>
            <a:ext cx="310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Plan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73939" y="3358325"/>
            <a:ext cx="310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Evaluation</a:t>
            </a:r>
            <a:endParaRPr lang="en-US" sz="2000" b="1" dirty="0"/>
          </a:p>
        </p:txBody>
      </p:sp>
      <p:sp>
        <p:nvSpPr>
          <p:cNvPr id="22" name="Right Arrow 21"/>
          <p:cNvSpPr/>
          <p:nvPr/>
        </p:nvSpPr>
        <p:spPr>
          <a:xfrm>
            <a:off x="5999634" y="1771789"/>
            <a:ext cx="399459" cy="358455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5400000">
            <a:off x="7025758" y="3108901"/>
            <a:ext cx="1134159" cy="498847"/>
          </a:xfrm>
          <a:prstGeom prst="leftArrow">
            <a:avLst>
              <a:gd name="adj1" fmla="val 46492"/>
              <a:gd name="adj2" fmla="val 50000"/>
            </a:avLst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2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22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50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278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Possible Goals</vt:lpstr>
      <vt:lpstr>PowerPoint Presentation</vt:lpstr>
      <vt:lpstr>PowerPoint Presentation</vt:lpstr>
    </vt:vector>
  </TitlesOfParts>
  <Company>Sun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Sun</dc:creator>
  <cp:lastModifiedBy>Jeff Sun</cp:lastModifiedBy>
  <cp:revision>20</cp:revision>
  <cp:lastPrinted>2014-05-27T13:40:16Z</cp:lastPrinted>
  <dcterms:created xsi:type="dcterms:W3CDTF">2014-04-30T10:03:31Z</dcterms:created>
  <dcterms:modified xsi:type="dcterms:W3CDTF">2014-12-16T17:12:02Z</dcterms:modified>
</cp:coreProperties>
</file>